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3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B0F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6153" y="341093"/>
            <a:ext cx="7924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口頭発表時、申告すべき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状態がない時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46550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B0F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6870" y="157146"/>
            <a:ext cx="82932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口頭発表時、申告すべき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状態がある時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72E739D-8562-478F-B307-9EF17798A3AA}"/>
              </a:ext>
            </a:extLst>
          </p:cNvPr>
          <p:cNvSpPr txBox="1">
            <a:spLocks noChangeArrowheads="1"/>
          </p:cNvSpPr>
          <p:nvPr/>
        </p:nvSpPr>
        <p:spPr>
          <a:xfrm>
            <a:off x="936303" y="3235990"/>
            <a:ext cx="7922974" cy="2978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(1)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役員、顧問職等の兼業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(2)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産学連携活動の相手先のエクイティ（株など）の保有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(3)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特許権使用料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(4)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会議の出席（発表）に対し 、研究者を拘束した時間・労力に対して支払われた日当（講演料など）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(5)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パンフレットなどの執筆に対して支払った原稿料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(6)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研究費 （受託研究費、共同研究費、臨床試験など）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(7)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奨学（奨励）寄付金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(8)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研究員等の受け入れ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(9)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寄付講座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(10)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その他の報酬（研究とは直接無関係な 、 旅行 、 贈答品など）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87A33C-FC43-4936-9EB8-9FAA8F9ED9C1}"/>
              </a:ext>
            </a:extLst>
          </p:cNvPr>
          <p:cNvSpPr/>
          <p:nvPr/>
        </p:nvSpPr>
        <p:spPr>
          <a:xfrm>
            <a:off x="3529353" y="6410789"/>
            <a:ext cx="3757760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DC4E2C-DF2F-4AD3-A36A-DF3DE424AFE6}"/>
              </a:ext>
            </a:extLst>
          </p:cNvPr>
          <p:cNvSpPr/>
          <p:nvPr/>
        </p:nvSpPr>
        <p:spPr>
          <a:xfrm>
            <a:off x="7293661" y="4506463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79F543B-71D0-43EB-AA6A-7C075C4FC8E1}"/>
              </a:ext>
            </a:extLst>
          </p:cNvPr>
          <p:cNvCxnSpPr/>
          <p:nvPr/>
        </p:nvCxnSpPr>
        <p:spPr>
          <a:xfrm flipV="1">
            <a:off x="6473535" y="5853169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284</Words>
  <Application>Microsoft Office PowerPoint</Application>
  <PresentationFormat>ワイド画面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ＣＯ Ｉ 開示 　 発表者名：　東京一郎、京都次郎、大阪三郎、◎福岡史郎（◎代表者）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jsas@herusu-shuppan.co.jp</cp:lastModifiedBy>
  <cp:revision>26</cp:revision>
  <cp:lastPrinted>2016-02-29T06:43:51Z</cp:lastPrinted>
  <dcterms:created xsi:type="dcterms:W3CDTF">2015-03-14T19:59:31Z</dcterms:created>
  <dcterms:modified xsi:type="dcterms:W3CDTF">2021-10-18T23:53:45Z</dcterms:modified>
</cp:coreProperties>
</file>